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CBC6"/>
    <a:srgbClr val="F4A973"/>
    <a:srgbClr val="FD6DE8"/>
    <a:srgbClr val="FFDF6B"/>
    <a:srgbClr val="79F1D4"/>
    <a:srgbClr val="6FF4FB"/>
    <a:srgbClr val="FF88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0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D878C7F-3451-4AAE-B8EA-314F80088662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de-DE"/>
        </a:p>
      </dgm:t>
    </dgm:pt>
    <dgm:pt modelId="{72E1505A-6F42-4A37-A2BC-A3D8F7F86049}">
      <dgm:prSet/>
      <dgm:spPr>
        <a:solidFill>
          <a:srgbClr val="F4A973">
            <a:alpha val="88000"/>
          </a:srgbClr>
        </a:solidFill>
      </dgm:spPr>
      <dgm:t>
        <a:bodyPr/>
        <a:lstStyle/>
        <a:p>
          <a:pPr algn="l"/>
          <a:r>
            <a:rPr lang="de-DE" dirty="0" smtClean="0"/>
            <a:t>                  </a:t>
          </a:r>
          <a:r>
            <a:rPr lang="de-DE" dirty="0" smtClean="0">
              <a:solidFill>
                <a:schemeClr val="tx1"/>
              </a:solidFill>
            </a:rPr>
            <a:t>Ankommen und Begrüßung</a:t>
          </a:r>
          <a:endParaRPr lang="de-DE" dirty="0">
            <a:solidFill>
              <a:schemeClr val="tx1"/>
            </a:solidFill>
          </a:endParaRPr>
        </a:p>
      </dgm:t>
    </dgm:pt>
    <dgm:pt modelId="{43A95AF6-E7C7-4ED0-AB19-F303CF95C551}" type="parTrans" cxnId="{2558F1EB-9DC5-4105-8B84-E675640A418A}">
      <dgm:prSet/>
      <dgm:spPr/>
      <dgm:t>
        <a:bodyPr/>
        <a:lstStyle/>
        <a:p>
          <a:pPr algn="l"/>
          <a:endParaRPr lang="de-DE"/>
        </a:p>
      </dgm:t>
    </dgm:pt>
    <dgm:pt modelId="{93E20AA9-A850-4A21-A7A9-DE782200C6AE}" type="sibTrans" cxnId="{2558F1EB-9DC5-4105-8B84-E675640A418A}">
      <dgm:prSet/>
      <dgm:spPr/>
      <dgm:t>
        <a:bodyPr/>
        <a:lstStyle/>
        <a:p>
          <a:pPr algn="l"/>
          <a:endParaRPr lang="de-DE"/>
        </a:p>
      </dgm:t>
    </dgm:pt>
    <dgm:pt modelId="{F5317F81-8A8A-4D02-813F-9A36180D3CF7}">
      <dgm:prSet/>
      <dgm:spPr>
        <a:solidFill>
          <a:srgbClr val="F4A973">
            <a:alpha val="88000"/>
          </a:srgbClr>
        </a:solidFill>
      </dgm:spPr>
      <dgm:t>
        <a:bodyPr/>
        <a:lstStyle/>
        <a:p>
          <a:pPr algn="l"/>
          <a:r>
            <a:rPr lang="de-DE" dirty="0" smtClean="0">
              <a:solidFill>
                <a:schemeClr val="tx1"/>
              </a:solidFill>
            </a:rPr>
            <a:t>        Austauschphase 1</a:t>
          </a:r>
          <a:endParaRPr lang="de-DE" dirty="0">
            <a:solidFill>
              <a:schemeClr val="tx1"/>
            </a:solidFill>
          </a:endParaRPr>
        </a:p>
      </dgm:t>
    </dgm:pt>
    <dgm:pt modelId="{4AF868A8-D9F6-4D07-A224-18383C1AD76B}" type="parTrans" cxnId="{E2BC0F57-0D5A-455D-9495-5D9176B2EC67}">
      <dgm:prSet/>
      <dgm:spPr/>
      <dgm:t>
        <a:bodyPr/>
        <a:lstStyle/>
        <a:p>
          <a:pPr algn="l"/>
          <a:endParaRPr lang="de-DE"/>
        </a:p>
      </dgm:t>
    </dgm:pt>
    <dgm:pt modelId="{0FF27172-CC15-43D7-9571-D17398DA65C9}" type="sibTrans" cxnId="{E2BC0F57-0D5A-455D-9495-5D9176B2EC67}">
      <dgm:prSet/>
      <dgm:spPr/>
      <dgm:t>
        <a:bodyPr/>
        <a:lstStyle/>
        <a:p>
          <a:pPr algn="l"/>
          <a:endParaRPr lang="de-DE"/>
        </a:p>
      </dgm:t>
    </dgm:pt>
    <dgm:pt modelId="{F7B42676-EAE4-4A80-96E3-02DC8EFD752B}">
      <dgm:prSet/>
      <dgm:spPr>
        <a:solidFill>
          <a:srgbClr val="F4A973">
            <a:alpha val="88000"/>
          </a:srgbClr>
        </a:solidFill>
      </dgm:spPr>
      <dgm:t>
        <a:bodyPr/>
        <a:lstStyle/>
        <a:p>
          <a:pPr algn="l"/>
          <a:r>
            <a:rPr lang="de-DE" dirty="0" smtClean="0">
              <a:solidFill>
                <a:schemeClr val="tx1"/>
              </a:solidFill>
            </a:rPr>
            <a:t>                   Zusammenfassung &amp; Ausblick</a:t>
          </a:r>
          <a:endParaRPr lang="de-DE" dirty="0">
            <a:solidFill>
              <a:schemeClr val="tx1"/>
            </a:solidFill>
          </a:endParaRPr>
        </a:p>
      </dgm:t>
    </dgm:pt>
    <dgm:pt modelId="{4D2B1547-492A-4673-8686-EB3D08DE0CB0}" type="parTrans" cxnId="{BF156315-56F8-47A1-8081-87A5887E31A0}">
      <dgm:prSet/>
      <dgm:spPr/>
      <dgm:t>
        <a:bodyPr/>
        <a:lstStyle/>
        <a:p>
          <a:pPr algn="l"/>
          <a:endParaRPr lang="de-DE"/>
        </a:p>
      </dgm:t>
    </dgm:pt>
    <dgm:pt modelId="{F53FB08F-D6A1-4B64-B514-F39CB331959F}" type="sibTrans" cxnId="{BF156315-56F8-47A1-8081-87A5887E31A0}">
      <dgm:prSet/>
      <dgm:spPr/>
      <dgm:t>
        <a:bodyPr/>
        <a:lstStyle/>
        <a:p>
          <a:pPr algn="l"/>
          <a:endParaRPr lang="de-DE"/>
        </a:p>
      </dgm:t>
    </dgm:pt>
    <dgm:pt modelId="{D9F27BE7-30E7-4FD2-B19B-883FD377A5C8}">
      <dgm:prSet/>
      <dgm:spPr>
        <a:solidFill>
          <a:srgbClr val="F4A973">
            <a:alpha val="88000"/>
          </a:srgbClr>
        </a:solidFill>
      </dgm:spPr>
      <dgm:t>
        <a:bodyPr/>
        <a:lstStyle/>
        <a:p>
          <a:pPr algn="l"/>
          <a:r>
            <a:rPr lang="de-DE" dirty="0" smtClean="0">
              <a:solidFill>
                <a:schemeClr val="tx1"/>
              </a:solidFill>
            </a:rPr>
            <a:t>         Tanzauftritt</a:t>
          </a:r>
          <a:endParaRPr lang="de-DE" dirty="0">
            <a:solidFill>
              <a:schemeClr val="tx1"/>
            </a:solidFill>
          </a:endParaRPr>
        </a:p>
      </dgm:t>
    </dgm:pt>
    <dgm:pt modelId="{8214C342-B0A6-4F82-B7B9-C86C028C353B}" type="parTrans" cxnId="{5F974170-33BC-4B3F-8732-2AF33F1119BF}">
      <dgm:prSet/>
      <dgm:spPr/>
      <dgm:t>
        <a:bodyPr/>
        <a:lstStyle/>
        <a:p>
          <a:endParaRPr lang="de-DE"/>
        </a:p>
      </dgm:t>
    </dgm:pt>
    <dgm:pt modelId="{12C75F77-4902-4708-95AF-62CCE595B1E4}" type="sibTrans" cxnId="{5F974170-33BC-4B3F-8732-2AF33F1119BF}">
      <dgm:prSet/>
      <dgm:spPr/>
      <dgm:t>
        <a:bodyPr/>
        <a:lstStyle/>
        <a:p>
          <a:endParaRPr lang="de-DE"/>
        </a:p>
      </dgm:t>
    </dgm:pt>
    <dgm:pt modelId="{8C1B78B7-A2CB-421C-9A4D-B482286E66FF}">
      <dgm:prSet/>
      <dgm:spPr>
        <a:solidFill>
          <a:srgbClr val="F4A973">
            <a:alpha val="88000"/>
          </a:srgbClr>
        </a:solidFill>
      </dgm:spPr>
      <dgm:t>
        <a:bodyPr/>
        <a:lstStyle/>
        <a:p>
          <a:pPr algn="l"/>
          <a:r>
            <a:rPr lang="de-DE" dirty="0" smtClean="0">
              <a:solidFill>
                <a:schemeClr val="tx1"/>
              </a:solidFill>
            </a:rPr>
            <a:t>             Austauschphase 2</a:t>
          </a:r>
          <a:endParaRPr lang="de-DE" dirty="0">
            <a:solidFill>
              <a:schemeClr val="tx1"/>
            </a:solidFill>
          </a:endParaRPr>
        </a:p>
      </dgm:t>
    </dgm:pt>
    <dgm:pt modelId="{3F2436CB-089F-48B0-BA00-738776538400}" type="parTrans" cxnId="{EDC78F51-C3BC-4FD3-856D-428C6E3C631A}">
      <dgm:prSet/>
      <dgm:spPr/>
      <dgm:t>
        <a:bodyPr/>
        <a:lstStyle/>
        <a:p>
          <a:endParaRPr lang="de-DE"/>
        </a:p>
      </dgm:t>
    </dgm:pt>
    <dgm:pt modelId="{E65E7AB2-B191-4606-A54D-BCB56F7D39DC}" type="sibTrans" cxnId="{EDC78F51-C3BC-4FD3-856D-428C6E3C631A}">
      <dgm:prSet/>
      <dgm:spPr/>
      <dgm:t>
        <a:bodyPr/>
        <a:lstStyle/>
        <a:p>
          <a:endParaRPr lang="de-DE"/>
        </a:p>
      </dgm:t>
    </dgm:pt>
    <dgm:pt modelId="{C6FB8949-0875-4AF8-BC99-0DA7BCE0FB83}">
      <dgm:prSet/>
      <dgm:spPr>
        <a:solidFill>
          <a:srgbClr val="F4A973">
            <a:alpha val="88000"/>
          </a:srgbClr>
        </a:solidFill>
      </dgm:spPr>
      <dgm:t>
        <a:bodyPr/>
        <a:lstStyle/>
        <a:p>
          <a:r>
            <a:rPr lang="de-DE" dirty="0" smtClean="0">
              <a:solidFill>
                <a:schemeClr val="tx1"/>
              </a:solidFill>
            </a:rPr>
            <a:t>            Input (Lisa Martin Wagner) </a:t>
          </a:r>
          <a:endParaRPr lang="de-DE" dirty="0">
            <a:solidFill>
              <a:schemeClr val="tx1"/>
            </a:solidFill>
          </a:endParaRPr>
        </a:p>
      </dgm:t>
    </dgm:pt>
    <dgm:pt modelId="{4B72F425-7568-4491-B20B-5EA735248E4E}" type="parTrans" cxnId="{C4640DDE-4202-4AAC-A147-98202D5E8FC0}">
      <dgm:prSet/>
      <dgm:spPr/>
      <dgm:t>
        <a:bodyPr/>
        <a:lstStyle/>
        <a:p>
          <a:endParaRPr lang="de-DE"/>
        </a:p>
      </dgm:t>
    </dgm:pt>
    <dgm:pt modelId="{ADE8BCB7-3177-4139-B35F-0920D0FC94AA}" type="sibTrans" cxnId="{C4640DDE-4202-4AAC-A147-98202D5E8FC0}">
      <dgm:prSet/>
      <dgm:spPr/>
      <dgm:t>
        <a:bodyPr/>
        <a:lstStyle/>
        <a:p>
          <a:endParaRPr lang="de-DE"/>
        </a:p>
      </dgm:t>
    </dgm:pt>
    <dgm:pt modelId="{56E0F922-27B0-403B-A88C-38876BAA2264}" type="pres">
      <dgm:prSet presAssocID="{0D878C7F-3451-4AAE-B8EA-314F8008866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de-DE"/>
        </a:p>
      </dgm:t>
    </dgm:pt>
    <dgm:pt modelId="{DDEB1727-81F5-41D9-96D5-D52B503D403C}" type="pres">
      <dgm:prSet presAssocID="{0D878C7F-3451-4AAE-B8EA-314F80088662}" presName="Name1" presStyleCnt="0"/>
      <dgm:spPr/>
    </dgm:pt>
    <dgm:pt modelId="{4FCD36E7-4144-4AEB-9180-C01C96C625D2}" type="pres">
      <dgm:prSet presAssocID="{0D878C7F-3451-4AAE-B8EA-314F80088662}" presName="cycle" presStyleCnt="0"/>
      <dgm:spPr/>
    </dgm:pt>
    <dgm:pt modelId="{D9698E65-01C1-489C-BFDC-FBFA8BB22BBC}" type="pres">
      <dgm:prSet presAssocID="{0D878C7F-3451-4AAE-B8EA-314F80088662}" presName="srcNode" presStyleLbl="node1" presStyleIdx="0" presStyleCnt="6"/>
      <dgm:spPr/>
    </dgm:pt>
    <dgm:pt modelId="{0ED9ACBA-DEFF-47E0-80DA-52256DE4250B}" type="pres">
      <dgm:prSet presAssocID="{0D878C7F-3451-4AAE-B8EA-314F80088662}" presName="conn" presStyleLbl="parChTrans1D2" presStyleIdx="0" presStyleCnt="1"/>
      <dgm:spPr/>
      <dgm:t>
        <a:bodyPr/>
        <a:lstStyle/>
        <a:p>
          <a:endParaRPr lang="de-DE"/>
        </a:p>
      </dgm:t>
    </dgm:pt>
    <dgm:pt modelId="{F785EC3A-AF59-40B9-9C4E-2ACF11C977C6}" type="pres">
      <dgm:prSet presAssocID="{0D878C7F-3451-4AAE-B8EA-314F80088662}" presName="extraNode" presStyleLbl="node1" presStyleIdx="0" presStyleCnt="6"/>
      <dgm:spPr/>
    </dgm:pt>
    <dgm:pt modelId="{0ACA3767-246B-4F09-815E-C6D6FD7D5DAF}" type="pres">
      <dgm:prSet presAssocID="{0D878C7F-3451-4AAE-B8EA-314F80088662}" presName="dstNode" presStyleLbl="node1" presStyleIdx="0" presStyleCnt="6"/>
      <dgm:spPr/>
    </dgm:pt>
    <dgm:pt modelId="{DAC2BC39-5D4D-4EF1-9BA0-111037B438F1}" type="pres">
      <dgm:prSet presAssocID="{72E1505A-6F42-4A37-A2BC-A3D8F7F86049}" presName="text_1" presStyleLbl="node1" presStyleIdx="0" presStyleCnt="6" custScaleX="75484" custLinFactNeighborX="-11461" custLinFactNeighborY="459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3AEE38E-912D-486C-B88F-70DBED95FFAD}" type="pres">
      <dgm:prSet presAssocID="{72E1505A-6F42-4A37-A2BC-A3D8F7F86049}" presName="accent_1" presStyleCnt="0"/>
      <dgm:spPr/>
    </dgm:pt>
    <dgm:pt modelId="{BBDCFE8A-6CEC-43E3-9D68-AEFAF597A93B}" type="pres">
      <dgm:prSet presAssocID="{72E1505A-6F42-4A37-A2BC-A3D8F7F86049}" presName="accentRepeatNode" presStyleLbl="solidFgAcc1" presStyleIdx="0" presStyleCnt="6"/>
      <dgm:spPr/>
    </dgm:pt>
    <dgm:pt modelId="{6BC4B967-A6BD-49FA-8420-3648E3CFE089}" type="pres">
      <dgm:prSet presAssocID="{C6FB8949-0875-4AF8-BC99-0DA7BCE0FB83}" presName="text_2" presStyleLbl="node1" presStyleIdx="1" presStyleCnt="6" custScaleX="69588" custLinFactNeighborX="-14157" custLinFactNeighborY="8775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7C0F3B5-0C3D-4B26-B5C0-B4E4C6238978}" type="pres">
      <dgm:prSet presAssocID="{C6FB8949-0875-4AF8-BC99-0DA7BCE0FB83}" presName="accent_2" presStyleCnt="0"/>
      <dgm:spPr/>
    </dgm:pt>
    <dgm:pt modelId="{FD44DBE5-6AA1-4259-8632-1C91C8568386}" type="pres">
      <dgm:prSet presAssocID="{C6FB8949-0875-4AF8-BC99-0DA7BCE0FB83}" presName="accentRepeatNode" presStyleLbl="solidFgAcc1" presStyleIdx="1" presStyleCnt="6"/>
      <dgm:spPr/>
    </dgm:pt>
    <dgm:pt modelId="{EB647E11-04B3-4E9D-844B-3A714593252D}" type="pres">
      <dgm:prSet presAssocID="{F5317F81-8A8A-4D02-813F-9A36180D3CF7}" presName="text_3" presStyleLbl="node1" presStyleIdx="2" presStyleCnt="6" custScaleX="75620" custLinFactNeighborX="-10077" custLinFactNeighborY="1519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9E48A43-8F4F-42BA-A73F-0A3C73E2440C}" type="pres">
      <dgm:prSet presAssocID="{F5317F81-8A8A-4D02-813F-9A36180D3CF7}" presName="accent_3" presStyleCnt="0"/>
      <dgm:spPr/>
    </dgm:pt>
    <dgm:pt modelId="{7271C047-99F6-4C43-A8DB-76A52AF08285}" type="pres">
      <dgm:prSet presAssocID="{F5317F81-8A8A-4D02-813F-9A36180D3CF7}" presName="accentRepeatNode" presStyleLbl="solidFgAcc1" presStyleIdx="2" presStyleCnt="6"/>
      <dgm:spPr/>
    </dgm:pt>
    <dgm:pt modelId="{7AA9E6CE-A72D-477B-A25A-5005EEB701F9}" type="pres">
      <dgm:prSet presAssocID="{D9F27BE7-30E7-4FD2-B19B-883FD377A5C8}" presName="text_4" presStyleLbl="node1" presStyleIdx="3" presStyleCnt="6" custScaleX="70685" custLinFactNeighborX="-12583" custLinFactNeighborY="772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9BAC70B-D399-4033-9855-ED0B9009BBCB}" type="pres">
      <dgm:prSet presAssocID="{D9F27BE7-30E7-4FD2-B19B-883FD377A5C8}" presName="accent_4" presStyleCnt="0"/>
      <dgm:spPr/>
    </dgm:pt>
    <dgm:pt modelId="{0EDF463F-C325-4885-87BE-94D1CCB57ACA}" type="pres">
      <dgm:prSet presAssocID="{D9F27BE7-30E7-4FD2-B19B-883FD377A5C8}" presName="accentRepeatNode" presStyleLbl="solidFgAcc1" presStyleIdx="3" presStyleCnt="6"/>
      <dgm:spPr/>
    </dgm:pt>
    <dgm:pt modelId="{5CD99A38-34A6-4035-8F67-222BB1D9603E}" type="pres">
      <dgm:prSet presAssocID="{8C1B78B7-A2CB-421C-9A4D-B482286E66FF}" presName="text_5" presStyleLbl="node1" presStyleIdx="4" presStyleCnt="6" custScaleX="73998" custLinFactNeighborX="-12251" custLinFactNeighborY="1659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12F2960-67E1-4872-A893-94A1B0056FAE}" type="pres">
      <dgm:prSet presAssocID="{8C1B78B7-A2CB-421C-9A4D-B482286E66FF}" presName="accent_5" presStyleCnt="0"/>
      <dgm:spPr/>
    </dgm:pt>
    <dgm:pt modelId="{D4EF2654-480D-447A-8F50-0D083DC99A3D}" type="pres">
      <dgm:prSet presAssocID="{8C1B78B7-A2CB-421C-9A4D-B482286E66FF}" presName="accentRepeatNode" presStyleLbl="solidFgAcc1" presStyleIdx="4" presStyleCnt="6"/>
      <dgm:spPr/>
    </dgm:pt>
    <dgm:pt modelId="{86AEEB62-7370-4757-8821-443AEF4D3AF3}" type="pres">
      <dgm:prSet presAssocID="{F7B42676-EAE4-4A80-96E3-02DC8EFD752B}" presName="text_6" presStyleLbl="node1" presStyleIdx="5" presStyleCnt="6" custScaleX="80198" custLinFactNeighborX="-9800" custLinFactNeighborY="-977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639759B-BBC7-479B-8618-F4D190B9AB03}" type="pres">
      <dgm:prSet presAssocID="{F7B42676-EAE4-4A80-96E3-02DC8EFD752B}" presName="accent_6" presStyleCnt="0"/>
      <dgm:spPr/>
    </dgm:pt>
    <dgm:pt modelId="{F994864C-E5F9-4A21-B2A1-4DF8CB604817}" type="pres">
      <dgm:prSet presAssocID="{F7B42676-EAE4-4A80-96E3-02DC8EFD752B}" presName="accentRepeatNode" presStyleLbl="solidFgAcc1" presStyleIdx="5" presStyleCnt="6"/>
      <dgm:spPr/>
    </dgm:pt>
  </dgm:ptLst>
  <dgm:cxnLst>
    <dgm:cxn modelId="{BF156315-56F8-47A1-8081-87A5887E31A0}" srcId="{0D878C7F-3451-4AAE-B8EA-314F80088662}" destId="{F7B42676-EAE4-4A80-96E3-02DC8EFD752B}" srcOrd="5" destOrd="0" parTransId="{4D2B1547-492A-4673-8686-EB3D08DE0CB0}" sibTransId="{F53FB08F-D6A1-4B64-B514-F39CB331959F}"/>
    <dgm:cxn modelId="{781BCB19-4981-4389-AE25-DD283DBB816A}" type="presOf" srcId="{0D878C7F-3451-4AAE-B8EA-314F80088662}" destId="{56E0F922-27B0-403B-A88C-38876BAA2264}" srcOrd="0" destOrd="0" presId="urn:microsoft.com/office/officeart/2008/layout/VerticalCurvedList"/>
    <dgm:cxn modelId="{C4640DDE-4202-4AAC-A147-98202D5E8FC0}" srcId="{0D878C7F-3451-4AAE-B8EA-314F80088662}" destId="{C6FB8949-0875-4AF8-BC99-0DA7BCE0FB83}" srcOrd="1" destOrd="0" parTransId="{4B72F425-7568-4491-B20B-5EA735248E4E}" sibTransId="{ADE8BCB7-3177-4139-B35F-0920D0FC94AA}"/>
    <dgm:cxn modelId="{F1F4BE6C-21F3-4DB1-A1D7-31DCE447F605}" type="presOf" srcId="{D9F27BE7-30E7-4FD2-B19B-883FD377A5C8}" destId="{7AA9E6CE-A72D-477B-A25A-5005EEB701F9}" srcOrd="0" destOrd="0" presId="urn:microsoft.com/office/officeart/2008/layout/VerticalCurvedList"/>
    <dgm:cxn modelId="{2558F1EB-9DC5-4105-8B84-E675640A418A}" srcId="{0D878C7F-3451-4AAE-B8EA-314F80088662}" destId="{72E1505A-6F42-4A37-A2BC-A3D8F7F86049}" srcOrd="0" destOrd="0" parTransId="{43A95AF6-E7C7-4ED0-AB19-F303CF95C551}" sibTransId="{93E20AA9-A850-4A21-A7A9-DE782200C6AE}"/>
    <dgm:cxn modelId="{D4EF43A8-3E3F-4667-8A19-03354AF1F100}" type="presOf" srcId="{F5317F81-8A8A-4D02-813F-9A36180D3CF7}" destId="{EB647E11-04B3-4E9D-844B-3A714593252D}" srcOrd="0" destOrd="0" presId="urn:microsoft.com/office/officeart/2008/layout/VerticalCurvedList"/>
    <dgm:cxn modelId="{EDC78F51-C3BC-4FD3-856D-428C6E3C631A}" srcId="{0D878C7F-3451-4AAE-B8EA-314F80088662}" destId="{8C1B78B7-A2CB-421C-9A4D-B482286E66FF}" srcOrd="4" destOrd="0" parTransId="{3F2436CB-089F-48B0-BA00-738776538400}" sibTransId="{E65E7AB2-B191-4606-A54D-BCB56F7D39DC}"/>
    <dgm:cxn modelId="{E518BA49-2FAE-478F-AD49-F9A6A6619A16}" type="presOf" srcId="{C6FB8949-0875-4AF8-BC99-0DA7BCE0FB83}" destId="{6BC4B967-A6BD-49FA-8420-3648E3CFE089}" srcOrd="0" destOrd="0" presId="urn:microsoft.com/office/officeart/2008/layout/VerticalCurvedList"/>
    <dgm:cxn modelId="{C017306E-B47B-4737-B803-B801FFB1ADB1}" type="presOf" srcId="{93E20AA9-A850-4A21-A7A9-DE782200C6AE}" destId="{0ED9ACBA-DEFF-47E0-80DA-52256DE4250B}" srcOrd="0" destOrd="0" presId="urn:microsoft.com/office/officeart/2008/layout/VerticalCurvedList"/>
    <dgm:cxn modelId="{E2BC0F57-0D5A-455D-9495-5D9176B2EC67}" srcId="{0D878C7F-3451-4AAE-B8EA-314F80088662}" destId="{F5317F81-8A8A-4D02-813F-9A36180D3CF7}" srcOrd="2" destOrd="0" parTransId="{4AF868A8-D9F6-4D07-A224-18383C1AD76B}" sibTransId="{0FF27172-CC15-43D7-9571-D17398DA65C9}"/>
    <dgm:cxn modelId="{409D15B1-AACE-462E-8AC6-98776CE8848C}" type="presOf" srcId="{72E1505A-6F42-4A37-A2BC-A3D8F7F86049}" destId="{DAC2BC39-5D4D-4EF1-9BA0-111037B438F1}" srcOrd="0" destOrd="0" presId="urn:microsoft.com/office/officeart/2008/layout/VerticalCurvedList"/>
    <dgm:cxn modelId="{690279A6-ABB3-44B1-97AE-E06479C9E1D9}" type="presOf" srcId="{8C1B78B7-A2CB-421C-9A4D-B482286E66FF}" destId="{5CD99A38-34A6-4035-8F67-222BB1D9603E}" srcOrd="0" destOrd="0" presId="urn:microsoft.com/office/officeart/2008/layout/VerticalCurvedList"/>
    <dgm:cxn modelId="{0B4895DE-6590-43BE-A660-A12A5D793DA3}" type="presOf" srcId="{F7B42676-EAE4-4A80-96E3-02DC8EFD752B}" destId="{86AEEB62-7370-4757-8821-443AEF4D3AF3}" srcOrd="0" destOrd="0" presId="urn:microsoft.com/office/officeart/2008/layout/VerticalCurvedList"/>
    <dgm:cxn modelId="{5F974170-33BC-4B3F-8732-2AF33F1119BF}" srcId="{0D878C7F-3451-4AAE-B8EA-314F80088662}" destId="{D9F27BE7-30E7-4FD2-B19B-883FD377A5C8}" srcOrd="3" destOrd="0" parTransId="{8214C342-B0A6-4F82-B7B9-C86C028C353B}" sibTransId="{12C75F77-4902-4708-95AF-62CCE595B1E4}"/>
    <dgm:cxn modelId="{7AFD094A-07D2-4973-8246-1EEE5633C05E}" type="presParOf" srcId="{56E0F922-27B0-403B-A88C-38876BAA2264}" destId="{DDEB1727-81F5-41D9-96D5-D52B503D403C}" srcOrd="0" destOrd="0" presId="urn:microsoft.com/office/officeart/2008/layout/VerticalCurvedList"/>
    <dgm:cxn modelId="{1D33C262-8B11-4D00-BE31-AEB8F25FC0E2}" type="presParOf" srcId="{DDEB1727-81F5-41D9-96D5-D52B503D403C}" destId="{4FCD36E7-4144-4AEB-9180-C01C96C625D2}" srcOrd="0" destOrd="0" presId="urn:microsoft.com/office/officeart/2008/layout/VerticalCurvedList"/>
    <dgm:cxn modelId="{B0281360-0C14-4A7F-97ED-8F264CC44170}" type="presParOf" srcId="{4FCD36E7-4144-4AEB-9180-C01C96C625D2}" destId="{D9698E65-01C1-489C-BFDC-FBFA8BB22BBC}" srcOrd="0" destOrd="0" presId="urn:microsoft.com/office/officeart/2008/layout/VerticalCurvedList"/>
    <dgm:cxn modelId="{1DDC760E-1DEC-4F99-835B-15BD542C372F}" type="presParOf" srcId="{4FCD36E7-4144-4AEB-9180-C01C96C625D2}" destId="{0ED9ACBA-DEFF-47E0-80DA-52256DE4250B}" srcOrd="1" destOrd="0" presId="urn:microsoft.com/office/officeart/2008/layout/VerticalCurvedList"/>
    <dgm:cxn modelId="{E9BE55DB-AF06-43AE-B7CC-98A2E6FF6BC8}" type="presParOf" srcId="{4FCD36E7-4144-4AEB-9180-C01C96C625D2}" destId="{F785EC3A-AF59-40B9-9C4E-2ACF11C977C6}" srcOrd="2" destOrd="0" presId="urn:microsoft.com/office/officeart/2008/layout/VerticalCurvedList"/>
    <dgm:cxn modelId="{B48CEBD7-AFAF-4DEC-B390-779C7941DC7A}" type="presParOf" srcId="{4FCD36E7-4144-4AEB-9180-C01C96C625D2}" destId="{0ACA3767-246B-4F09-815E-C6D6FD7D5DAF}" srcOrd="3" destOrd="0" presId="urn:microsoft.com/office/officeart/2008/layout/VerticalCurvedList"/>
    <dgm:cxn modelId="{F33BF14F-C6A8-4FD9-AD82-DA6B27DECCF6}" type="presParOf" srcId="{DDEB1727-81F5-41D9-96D5-D52B503D403C}" destId="{DAC2BC39-5D4D-4EF1-9BA0-111037B438F1}" srcOrd="1" destOrd="0" presId="urn:microsoft.com/office/officeart/2008/layout/VerticalCurvedList"/>
    <dgm:cxn modelId="{ADAA97F7-812E-41DC-9433-A43235009E8F}" type="presParOf" srcId="{DDEB1727-81F5-41D9-96D5-D52B503D403C}" destId="{F3AEE38E-912D-486C-B88F-70DBED95FFAD}" srcOrd="2" destOrd="0" presId="urn:microsoft.com/office/officeart/2008/layout/VerticalCurvedList"/>
    <dgm:cxn modelId="{03787B10-6675-4090-A8D7-D90F9047B8CA}" type="presParOf" srcId="{F3AEE38E-912D-486C-B88F-70DBED95FFAD}" destId="{BBDCFE8A-6CEC-43E3-9D68-AEFAF597A93B}" srcOrd="0" destOrd="0" presId="urn:microsoft.com/office/officeart/2008/layout/VerticalCurvedList"/>
    <dgm:cxn modelId="{2DF41C16-D246-4518-A7B0-652F78029533}" type="presParOf" srcId="{DDEB1727-81F5-41D9-96D5-D52B503D403C}" destId="{6BC4B967-A6BD-49FA-8420-3648E3CFE089}" srcOrd="3" destOrd="0" presId="urn:microsoft.com/office/officeart/2008/layout/VerticalCurvedList"/>
    <dgm:cxn modelId="{ED19ED81-84ED-4E20-B19C-54A7A012043B}" type="presParOf" srcId="{DDEB1727-81F5-41D9-96D5-D52B503D403C}" destId="{D7C0F3B5-0C3D-4B26-B5C0-B4E4C6238978}" srcOrd="4" destOrd="0" presId="urn:microsoft.com/office/officeart/2008/layout/VerticalCurvedList"/>
    <dgm:cxn modelId="{DAE9A004-9F38-494D-927A-B5F1445E23EA}" type="presParOf" srcId="{D7C0F3B5-0C3D-4B26-B5C0-B4E4C6238978}" destId="{FD44DBE5-6AA1-4259-8632-1C91C8568386}" srcOrd="0" destOrd="0" presId="urn:microsoft.com/office/officeart/2008/layout/VerticalCurvedList"/>
    <dgm:cxn modelId="{0F973106-ABAA-4675-9D24-BB6CB742C10A}" type="presParOf" srcId="{DDEB1727-81F5-41D9-96D5-D52B503D403C}" destId="{EB647E11-04B3-4E9D-844B-3A714593252D}" srcOrd="5" destOrd="0" presId="urn:microsoft.com/office/officeart/2008/layout/VerticalCurvedList"/>
    <dgm:cxn modelId="{ECC77E5B-C072-479D-A60B-4896644AA644}" type="presParOf" srcId="{DDEB1727-81F5-41D9-96D5-D52B503D403C}" destId="{39E48A43-8F4F-42BA-A73F-0A3C73E2440C}" srcOrd="6" destOrd="0" presId="urn:microsoft.com/office/officeart/2008/layout/VerticalCurvedList"/>
    <dgm:cxn modelId="{37B48E41-3DF4-402D-8F34-5A4F0D781AD6}" type="presParOf" srcId="{39E48A43-8F4F-42BA-A73F-0A3C73E2440C}" destId="{7271C047-99F6-4C43-A8DB-76A52AF08285}" srcOrd="0" destOrd="0" presId="urn:microsoft.com/office/officeart/2008/layout/VerticalCurvedList"/>
    <dgm:cxn modelId="{4E8434FD-ACFE-4C5F-BFCC-8BFE5B2DDE64}" type="presParOf" srcId="{DDEB1727-81F5-41D9-96D5-D52B503D403C}" destId="{7AA9E6CE-A72D-477B-A25A-5005EEB701F9}" srcOrd="7" destOrd="0" presId="urn:microsoft.com/office/officeart/2008/layout/VerticalCurvedList"/>
    <dgm:cxn modelId="{5E585ECC-CE31-48A5-A2E9-7C53CFFF6776}" type="presParOf" srcId="{DDEB1727-81F5-41D9-96D5-D52B503D403C}" destId="{69BAC70B-D399-4033-9855-ED0B9009BBCB}" srcOrd="8" destOrd="0" presId="urn:microsoft.com/office/officeart/2008/layout/VerticalCurvedList"/>
    <dgm:cxn modelId="{F8CDD213-66A8-4B30-A4EB-12A3EA04CBB1}" type="presParOf" srcId="{69BAC70B-D399-4033-9855-ED0B9009BBCB}" destId="{0EDF463F-C325-4885-87BE-94D1CCB57ACA}" srcOrd="0" destOrd="0" presId="urn:microsoft.com/office/officeart/2008/layout/VerticalCurvedList"/>
    <dgm:cxn modelId="{AB17DF5B-A5FA-4F1F-9A43-4DDCC609E46C}" type="presParOf" srcId="{DDEB1727-81F5-41D9-96D5-D52B503D403C}" destId="{5CD99A38-34A6-4035-8F67-222BB1D9603E}" srcOrd="9" destOrd="0" presId="urn:microsoft.com/office/officeart/2008/layout/VerticalCurvedList"/>
    <dgm:cxn modelId="{6E87A79D-4245-4659-BCFE-80423C90346D}" type="presParOf" srcId="{DDEB1727-81F5-41D9-96D5-D52B503D403C}" destId="{812F2960-67E1-4872-A893-94A1B0056FAE}" srcOrd="10" destOrd="0" presId="urn:microsoft.com/office/officeart/2008/layout/VerticalCurvedList"/>
    <dgm:cxn modelId="{CE38E12B-93ED-4676-8B62-1C8FC1BDDC72}" type="presParOf" srcId="{812F2960-67E1-4872-A893-94A1B0056FAE}" destId="{D4EF2654-480D-447A-8F50-0D083DC99A3D}" srcOrd="0" destOrd="0" presId="urn:microsoft.com/office/officeart/2008/layout/VerticalCurvedList"/>
    <dgm:cxn modelId="{D54A7526-C267-4617-AB65-CBBA668EE314}" type="presParOf" srcId="{DDEB1727-81F5-41D9-96D5-D52B503D403C}" destId="{86AEEB62-7370-4757-8821-443AEF4D3AF3}" srcOrd="11" destOrd="0" presId="urn:microsoft.com/office/officeart/2008/layout/VerticalCurvedList"/>
    <dgm:cxn modelId="{17AA3B4E-FCCF-4C92-BC2C-A2A6A0B5A72E}" type="presParOf" srcId="{DDEB1727-81F5-41D9-96D5-D52B503D403C}" destId="{7639759B-BBC7-479B-8618-F4D190B9AB03}" srcOrd="12" destOrd="0" presId="urn:microsoft.com/office/officeart/2008/layout/VerticalCurvedList"/>
    <dgm:cxn modelId="{5E3D98E3-2AD1-479F-9767-1B0DFB205AEA}" type="presParOf" srcId="{7639759B-BBC7-479B-8618-F4D190B9AB03}" destId="{F994864C-E5F9-4A21-B2A1-4DF8CB604817}" srcOrd="0" destOrd="0" presId="urn:microsoft.com/office/officeart/2008/layout/VerticalCurvedList"/>
  </dgm:cxnLst>
  <dgm:bg>
    <a:effectLst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D9ACBA-DEFF-47E0-80DA-52256DE4250B}">
      <dsp:nvSpPr>
        <dsp:cNvPr id="0" name=""/>
        <dsp:cNvSpPr/>
      </dsp:nvSpPr>
      <dsp:spPr>
        <a:xfrm>
          <a:off x="-4340483" y="-738812"/>
          <a:ext cx="5741649" cy="5741649"/>
        </a:xfrm>
        <a:prstGeom prst="blockArc">
          <a:avLst>
            <a:gd name="adj1" fmla="val 18900000"/>
            <a:gd name="adj2" fmla="val 2700000"/>
            <a:gd name="adj3" fmla="val 376"/>
          </a:avLst>
        </a:prstGeom>
        <a:noFill/>
        <a:ln w="400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C2BC39-5D4D-4EF1-9BA0-111037B438F1}">
      <dsp:nvSpPr>
        <dsp:cNvPr id="0" name=""/>
        <dsp:cNvSpPr/>
      </dsp:nvSpPr>
      <dsp:spPr>
        <a:xfrm>
          <a:off x="901211" y="245189"/>
          <a:ext cx="7321316" cy="448916"/>
        </a:xfrm>
        <a:prstGeom prst="rect">
          <a:avLst/>
        </a:prstGeom>
        <a:solidFill>
          <a:srgbClr val="F4A973">
            <a:alpha val="88000"/>
          </a:srgb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328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kern="1200" dirty="0" smtClean="0"/>
            <a:t>                  </a:t>
          </a:r>
          <a:r>
            <a:rPr lang="de-DE" sz="2300" kern="1200" dirty="0" smtClean="0">
              <a:solidFill>
                <a:schemeClr val="tx1"/>
              </a:solidFill>
            </a:rPr>
            <a:t>Ankommen und Begrüßung</a:t>
          </a:r>
          <a:endParaRPr lang="de-DE" sz="2300" kern="1200" dirty="0">
            <a:solidFill>
              <a:schemeClr val="tx1"/>
            </a:solidFill>
          </a:endParaRPr>
        </a:p>
      </dsp:txBody>
      <dsp:txXfrm>
        <a:off x="901211" y="245189"/>
        <a:ext cx="7321316" cy="448916"/>
      </dsp:txXfrm>
    </dsp:sp>
    <dsp:sp modelId="{BBDCFE8A-6CEC-43E3-9D68-AEFAF597A93B}">
      <dsp:nvSpPr>
        <dsp:cNvPr id="0" name=""/>
        <dsp:cNvSpPr/>
      </dsp:nvSpPr>
      <dsp:spPr>
        <a:xfrm>
          <a:off x="543336" y="168428"/>
          <a:ext cx="561145" cy="5611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C4B967-A6BD-49FA-8420-3648E3CFE089}">
      <dsp:nvSpPr>
        <dsp:cNvPr id="0" name=""/>
        <dsp:cNvSpPr/>
      </dsp:nvSpPr>
      <dsp:spPr>
        <a:xfrm>
          <a:off x="1291044" y="937225"/>
          <a:ext cx="6492490" cy="448916"/>
        </a:xfrm>
        <a:prstGeom prst="rect">
          <a:avLst/>
        </a:prstGeom>
        <a:solidFill>
          <a:srgbClr val="F4A973">
            <a:alpha val="88000"/>
          </a:srgb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328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kern="1200" dirty="0" smtClean="0">
              <a:solidFill>
                <a:schemeClr val="tx1"/>
              </a:solidFill>
            </a:rPr>
            <a:t>            Input (Lisa Martin Wagner) </a:t>
          </a:r>
          <a:endParaRPr lang="de-DE" sz="2300" kern="1200" dirty="0">
            <a:solidFill>
              <a:schemeClr val="tx1"/>
            </a:solidFill>
          </a:endParaRPr>
        </a:p>
      </dsp:txBody>
      <dsp:txXfrm>
        <a:off x="1291044" y="937225"/>
        <a:ext cx="6492490" cy="448916"/>
      </dsp:txXfrm>
    </dsp:sp>
    <dsp:sp modelId="{FD44DBE5-6AA1-4259-8632-1C91C8568386}">
      <dsp:nvSpPr>
        <dsp:cNvPr id="0" name=""/>
        <dsp:cNvSpPr/>
      </dsp:nvSpPr>
      <dsp:spPr>
        <a:xfrm>
          <a:off x="912600" y="841718"/>
          <a:ext cx="561145" cy="5611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647E11-04B3-4E9D-844B-3A714593252D}">
      <dsp:nvSpPr>
        <dsp:cNvPr id="0" name=""/>
        <dsp:cNvSpPr/>
      </dsp:nvSpPr>
      <dsp:spPr>
        <a:xfrm>
          <a:off x="1555601" y="1639331"/>
          <a:ext cx="6927581" cy="448916"/>
        </a:xfrm>
        <a:prstGeom prst="rect">
          <a:avLst/>
        </a:prstGeom>
        <a:solidFill>
          <a:srgbClr val="F4A973">
            <a:alpha val="88000"/>
          </a:srgb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328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kern="1200" dirty="0" smtClean="0">
              <a:solidFill>
                <a:schemeClr val="tx1"/>
              </a:solidFill>
            </a:rPr>
            <a:t>        Austauschphase 1</a:t>
          </a:r>
          <a:endParaRPr lang="de-DE" sz="2300" kern="1200" dirty="0">
            <a:solidFill>
              <a:schemeClr val="tx1"/>
            </a:solidFill>
          </a:endParaRPr>
        </a:p>
      </dsp:txBody>
      <dsp:txXfrm>
        <a:off x="1555601" y="1639331"/>
        <a:ext cx="6927581" cy="448916"/>
      </dsp:txXfrm>
    </dsp:sp>
    <dsp:sp modelId="{7271C047-99F6-4C43-A8DB-76A52AF08285}">
      <dsp:nvSpPr>
        <dsp:cNvPr id="0" name=""/>
        <dsp:cNvSpPr/>
      </dsp:nvSpPr>
      <dsp:spPr>
        <a:xfrm>
          <a:off x="1081456" y="1515008"/>
          <a:ext cx="561145" cy="5611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A9E6CE-A72D-477B-A25A-5005EEB701F9}">
      <dsp:nvSpPr>
        <dsp:cNvPr id="0" name=""/>
        <dsp:cNvSpPr/>
      </dsp:nvSpPr>
      <dsp:spPr>
        <a:xfrm>
          <a:off x="1552074" y="2278655"/>
          <a:ext cx="6475483" cy="448916"/>
        </a:xfrm>
        <a:prstGeom prst="rect">
          <a:avLst/>
        </a:prstGeom>
        <a:solidFill>
          <a:srgbClr val="F4A973">
            <a:alpha val="88000"/>
          </a:srgb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328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kern="1200" dirty="0" smtClean="0">
              <a:solidFill>
                <a:schemeClr val="tx1"/>
              </a:solidFill>
            </a:rPr>
            <a:t>         Tanzauftritt</a:t>
          </a:r>
          <a:endParaRPr lang="de-DE" sz="2300" kern="1200" dirty="0">
            <a:solidFill>
              <a:schemeClr val="tx1"/>
            </a:solidFill>
          </a:endParaRPr>
        </a:p>
      </dsp:txBody>
      <dsp:txXfrm>
        <a:off x="1552074" y="2278655"/>
        <a:ext cx="6475483" cy="448916"/>
      </dsp:txXfrm>
    </dsp:sp>
    <dsp:sp modelId="{0EDF463F-C325-4885-87BE-94D1CCB57ACA}">
      <dsp:nvSpPr>
        <dsp:cNvPr id="0" name=""/>
        <dsp:cNvSpPr/>
      </dsp:nvSpPr>
      <dsp:spPr>
        <a:xfrm>
          <a:off x="1081456" y="2187871"/>
          <a:ext cx="561145" cy="5611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D99A38-34A6-4035-8F67-222BB1D9603E}">
      <dsp:nvSpPr>
        <dsp:cNvPr id="0" name=""/>
        <dsp:cNvSpPr/>
      </dsp:nvSpPr>
      <dsp:spPr>
        <a:xfrm>
          <a:off x="1263147" y="2991782"/>
          <a:ext cx="6903938" cy="448916"/>
        </a:xfrm>
        <a:prstGeom prst="rect">
          <a:avLst/>
        </a:prstGeom>
        <a:solidFill>
          <a:srgbClr val="F4A973">
            <a:alpha val="88000"/>
          </a:srgb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328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kern="1200" dirty="0" smtClean="0">
              <a:solidFill>
                <a:schemeClr val="tx1"/>
              </a:solidFill>
            </a:rPr>
            <a:t>             Austauschphase 2</a:t>
          </a:r>
          <a:endParaRPr lang="de-DE" sz="2300" kern="1200" dirty="0">
            <a:solidFill>
              <a:schemeClr val="tx1"/>
            </a:solidFill>
          </a:endParaRPr>
        </a:p>
      </dsp:txBody>
      <dsp:txXfrm>
        <a:off x="1263147" y="2991782"/>
        <a:ext cx="6903938" cy="448916"/>
      </dsp:txXfrm>
    </dsp:sp>
    <dsp:sp modelId="{D4EF2654-480D-447A-8F50-0D083DC99A3D}">
      <dsp:nvSpPr>
        <dsp:cNvPr id="0" name=""/>
        <dsp:cNvSpPr/>
      </dsp:nvSpPr>
      <dsp:spPr>
        <a:xfrm>
          <a:off x="912600" y="2861160"/>
          <a:ext cx="561145" cy="5611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AEEB62-7370-4757-8821-443AEF4D3AF3}">
      <dsp:nvSpPr>
        <dsp:cNvPr id="0" name=""/>
        <dsp:cNvSpPr/>
      </dsp:nvSpPr>
      <dsp:spPr>
        <a:xfrm>
          <a:off x="833705" y="3586178"/>
          <a:ext cx="7778535" cy="448916"/>
        </a:xfrm>
        <a:prstGeom prst="rect">
          <a:avLst/>
        </a:prstGeom>
        <a:solidFill>
          <a:srgbClr val="F4A973">
            <a:alpha val="88000"/>
          </a:srgb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6328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300" kern="1200" dirty="0" smtClean="0">
              <a:solidFill>
                <a:schemeClr val="tx1"/>
              </a:solidFill>
            </a:rPr>
            <a:t>                   Zusammenfassung &amp; Ausblick</a:t>
          </a:r>
          <a:endParaRPr lang="de-DE" sz="2300" kern="1200" dirty="0">
            <a:solidFill>
              <a:schemeClr val="tx1"/>
            </a:solidFill>
          </a:endParaRPr>
        </a:p>
      </dsp:txBody>
      <dsp:txXfrm>
        <a:off x="833705" y="3586178"/>
        <a:ext cx="7778535" cy="448916"/>
      </dsp:txXfrm>
    </dsp:sp>
    <dsp:sp modelId="{F994864C-E5F9-4A21-B2A1-4DF8CB604817}">
      <dsp:nvSpPr>
        <dsp:cNvPr id="0" name=""/>
        <dsp:cNvSpPr/>
      </dsp:nvSpPr>
      <dsp:spPr>
        <a:xfrm>
          <a:off x="543336" y="3534450"/>
          <a:ext cx="561145" cy="56114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B0161A-228C-7D6E-8D80-970E862F3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4862" y="844826"/>
            <a:ext cx="10101470" cy="2063508"/>
          </a:xfrm>
        </p:spPr>
        <p:txBody>
          <a:bodyPr>
            <a:normAutofit/>
          </a:bodyPr>
          <a:lstStyle>
            <a:lvl1pPr>
              <a:defRPr sz="4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C021800-31C1-986E-D307-0FE587AD5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Inklusionsdinner 	06.05.2025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516AA64-183D-FF8B-43A3-21138693F2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5075" y="3876261"/>
            <a:ext cx="10101263" cy="1411356"/>
          </a:xfrm>
        </p:spPr>
        <p:txBody>
          <a:bodyPr>
            <a:normAutofit/>
          </a:bodyPr>
          <a:lstStyle>
            <a:lvl1pPr marL="0" indent="0" algn="l">
              <a:buNone/>
              <a:defRPr sz="3600"/>
            </a:lvl1pPr>
          </a:lstStyle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38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3DAC3A-3828-C4B4-625A-26D5D2888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B46FA67-94F5-E144-FFED-66C9F9516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Inklusionsdinner 	06.05.2025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CDF84A8-222A-8B0D-953D-ED7C203287F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52538" y="1411288"/>
            <a:ext cx="10101262" cy="42640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03126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46697D-9C67-CC04-8FA0-999294893E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A15713B-8A41-E3A4-F3E8-FCDDA72B4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Inklusionsdinner 	06.05.2025</a:t>
            </a:r>
            <a:endParaRPr lang="de-DE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0A00FE98-5D7A-E006-4115-6D0290F1D90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35075" y="1301750"/>
            <a:ext cx="4860925" cy="44735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3F7E4351-E195-AD02-8FDB-A4DA111CDB0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096001" y="1301750"/>
            <a:ext cx="5258076" cy="44735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4652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7F97011B-2D8F-1770-5FC8-8C8A4248C476}"/>
              </a:ext>
            </a:extLst>
          </p:cNvPr>
          <p:cNvSpPr/>
          <p:nvPr userDrawn="1"/>
        </p:nvSpPr>
        <p:spPr>
          <a:xfrm>
            <a:off x="-1" y="0"/>
            <a:ext cx="1168013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2330" y="365126"/>
            <a:ext cx="10101470" cy="764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2330" y="1411357"/>
            <a:ext cx="10101470" cy="43174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4862" y="61292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 dirty="0"/>
              <a:t>Inklusionsdinner 	06.05.2025</a:t>
            </a:r>
          </a:p>
        </p:txBody>
      </p:sp>
      <p:pic>
        <p:nvPicPr>
          <p:cNvPr id="1026" name="Bild 1" descr="Stadt Bielefeld&#10;Der Oberbürgermeister">
            <a:extLst>
              <a:ext uri="{FF2B5EF4-FFF2-40B4-BE49-F238E27FC236}">
                <a16:creationId xmlns:a16="http://schemas.microsoft.com/office/drawing/2014/main" id="{F94C25B4-4543-DD63-7026-BF7AD9BBD4E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847"/>
          <a:stretch/>
        </p:blipFill>
        <p:spPr bwMode="auto">
          <a:xfrm>
            <a:off x="8907940" y="6164113"/>
            <a:ext cx="216290" cy="29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Bild 2" descr="Beschreibung: cid:image001.png@01D3DAFA.94C676B0">
            <a:extLst>
              <a:ext uri="{FF2B5EF4-FFF2-40B4-BE49-F238E27FC236}">
                <a16:creationId xmlns:a16="http://schemas.microsoft.com/office/drawing/2014/main" id="{7762ACF2-7D1C-8B4D-BF68-EB35F86EB49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155" y="6144925"/>
            <a:ext cx="747810" cy="323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CE381232-33ED-95E5-0C69-DC38360B1E7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415" y="6114956"/>
            <a:ext cx="602167" cy="353346"/>
          </a:xfrm>
          <a:prstGeom prst="rect">
            <a:avLst/>
          </a:prstGeom>
        </p:spPr>
      </p:pic>
      <p:pic>
        <p:nvPicPr>
          <p:cNvPr id="1028" name="Bild 1">
            <a:extLst>
              <a:ext uri="{FF2B5EF4-FFF2-40B4-BE49-F238E27FC236}">
                <a16:creationId xmlns:a16="http://schemas.microsoft.com/office/drawing/2014/main" id="{A2FFDE05-F149-52DE-BA01-2D61CD1902E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10" t="37213" r="57072" b="42239"/>
          <a:stretch/>
        </p:blipFill>
        <p:spPr bwMode="auto">
          <a:xfrm>
            <a:off x="9175933" y="6100210"/>
            <a:ext cx="1159185" cy="365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3B893C4-CA63-DB3F-BB3E-FF8D275DEBA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44" b="20360"/>
          <a:stretch/>
        </p:blipFill>
        <p:spPr>
          <a:xfrm>
            <a:off x="10885582" y="6158581"/>
            <a:ext cx="936436" cy="306753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7850FD11-AB64-A42A-20E3-FD0BD1F6DDB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1" y="220404"/>
            <a:ext cx="1053548" cy="105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266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48" r:id="rId2"/>
    <p:sldLayoutId id="2147483650" r:id="rId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buFontTx/>
        <a:buNone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D5A672-33E8-3F73-3073-EB037F81C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3057" y="981013"/>
            <a:ext cx="7558943" cy="2851684"/>
          </a:xfrm>
        </p:spPr>
        <p:txBody>
          <a:bodyPr>
            <a:normAutofit fontScale="90000"/>
          </a:bodyPr>
          <a:lstStyle/>
          <a:p>
            <a:pPr algn="ctr"/>
            <a:r>
              <a:rPr lang="de-DE" sz="5500" dirty="0"/>
              <a:t>Herzlich willkommen </a:t>
            </a:r>
            <a:r>
              <a:rPr lang="de-DE" sz="5500" dirty="0" smtClean="0"/>
              <a:t/>
            </a:r>
            <a:br>
              <a:rPr lang="de-DE" sz="5500" dirty="0" smtClean="0"/>
            </a:br>
            <a:r>
              <a:rPr lang="de-DE" sz="5500" dirty="0" smtClean="0"/>
              <a:t>zum </a:t>
            </a:r>
            <a:br>
              <a:rPr lang="de-DE" sz="5500" dirty="0" smtClean="0"/>
            </a:br>
            <a:r>
              <a:rPr lang="de-DE" sz="5500" dirty="0" smtClean="0"/>
              <a:t>Inklusionsdinner Sport</a:t>
            </a:r>
            <a:br>
              <a:rPr lang="de-DE" sz="5500" dirty="0" smtClean="0"/>
            </a:br>
            <a:endParaRPr lang="de-DE" sz="4400" b="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9477" cy="6858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275059" y="4250110"/>
            <a:ext cx="449135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500" dirty="0" smtClean="0"/>
              <a:t>Wir bringen Dinge auf den Tisch, </a:t>
            </a:r>
          </a:p>
          <a:p>
            <a:pPr algn="ctr"/>
            <a:r>
              <a:rPr lang="de-DE" sz="2500" dirty="0" smtClean="0"/>
              <a:t>die uns bewegen</a:t>
            </a:r>
            <a:endParaRPr lang="de-DE" sz="2500" dirty="0"/>
          </a:p>
        </p:txBody>
      </p:sp>
    </p:spTree>
    <p:extLst>
      <p:ext uri="{BB962C8B-B14F-4D97-AF65-F5344CB8AC3E}">
        <p14:creationId xmlns:p14="http://schemas.microsoft.com/office/powerpoint/2010/main" val="197767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01263" y="793666"/>
            <a:ext cx="10101470" cy="764104"/>
          </a:xfrm>
        </p:spPr>
        <p:txBody>
          <a:bodyPr/>
          <a:lstStyle/>
          <a:p>
            <a:r>
              <a:rPr lang="de-DE" dirty="0" smtClean="0"/>
              <a:t>Inklusion aus </a:t>
            </a:r>
            <a:r>
              <a:rPr lang="de-DE" dirty="0" err="1" smtClean="0"/>
              <a:t>SportlerInnensicht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1801263" y="2626468"/>
            <a:ext cx="9064325" cy="3589619"/>
          </a:xfrm>
        </p:spPr>
        <p:txBody>
          <a:bodyPr>
            <a:normAutofit fontScale="85000" lnSpcReduction="10000"/>
          </a:bodyPr>
          <a:lstStyle/>
          <a:p>
            <a:r>
              <a:rPr lang="de-DE" b="1" dirty="0" smtClean="0">
                <a:solidFill>
                  <a:schemeClr val="tx1"/>
                </a:solidFill>
              </a:rPr>
              <a:t>Vorschläge: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Patensysteme in den Vereinen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Übersicht von inklusiven Angeboten (digital)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Mehr Marketing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Bessere Erreichbarkeit der Sportstätten (Barrierefreiheit)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762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0300" y="744505"/>
            <a:ext cx="9651459" cy="764104"/>
          </a:xfrm>
        </p:spPr>
        <p:txBody>
          <a:bodyPr/>
          <a:lstStyle/>
          <a:p>
            <a:r>
              <a:rPr lang="de-DE" dirty="0" smtClean="0"/>
              <a:t>Inklusion aus Vereinssicht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1990300" y="2597285"/>
            <a:ext cx="10201700" cy="4163438"/>
          </a:xfrm>
        </p:spPr>
        <p:txBody>
          <a:bodyPr>
            <a:normAutofit fontScale="85000" lnSpcReduction="20000"/>
          </a:bodyPr>
          <a:lstStyle/>
          <a:p>
            <a:r>
              <a:rPr lang="de-DE" b="1" dirty="0" smtClean="0">
                <a:solidFill>
                  <a:schemeClr val="tx1"/>
                </a:solidFill>
              </a:rPr>
              <a:t>Schwierigkeiten: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Es fehlen qualifizierte ÜL / Mangel an Ehrenamt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Fehlende finanzielle Mittel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Bauliche Barrieren (Wege, Toiletten, Türen etc.)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Hallenzeiten / Hallenkosten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Übungsleiterpauschale zu gering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 smtClean="0"/>
          </a:p>
          <a:p>
            <a:endParaRPr lang="de-DE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44573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22915" y="774001"/>
            <a:ext cx="10101470" cy="764104"/>
          </a:xfrm>
        </p:spPr>
        <p:txBody>
          <a:bodyPr/>
          <a:lstStyle/>
          <a:p>
            <a:r>
              <a:rPr lang="de-DE" dirty="0" smtClean="0"/>
              <a:t>Inklusion aus Vereinssicht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1822915" y="1887166"/>
            <a:ext cx="9500081" cy="3287949"/>
          </a:xfrm>
        </p:spPr>
        <p:txBody>
          <a:bodyPr>
            <a:normAutofit fontScale="85000" lnSpcReduction="20000"/>
          </a:bodyPr>
          <a:lstStyle/>
          <a:p>
            <a:r>
              <a:rPr lang="de-DE" b="1" dirty="0" smtClean="0">
                <a:solidFill>
                  <a:schemeClr val="tx1"/>
                </a:solidFill>
              </a:rPr>
              <a:t>Vorschläge: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ÜL- Ausbildung sollte Module zur Inklusion enthalten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ÜL- Pauschale erhöhen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Mehr Breitensport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Bauliche Aspekte bei Neubauten beachten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513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1818AF4F-BC9B-7040-6A54-99AEE986B7AB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930300165"/>
              </p:ext>
            </p:extLst>
          </p:nvPr>
        </p:nvGraphicFramePr>
        <p:xfrm>
          <a:off x="1336759" y="1451958"/>
          <a:ext cx="10101261" cy="4264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C43BEBA3-DAD3-512B-B6D5-D92B486B8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2547" y="305579"/>
            <a:ext cx="10101470" cy="764104"/>
          </a:xfrm>
        </p:spPr>
        <p:txBody>
          <a:bodyPr/>
          <a:lstStyle/>
          <a:p>
            <a:r>
              <a:rPr lang="de-DE" dirty="0"/>
              <a:t>Das erwartet Sie </a:t>
            </a:r>
            <a:r>
              <a:rPr lang="de-DE" dirty="0" smtClean="0"/>
              <a:t>heute:</a:t>
            </a:r>
            <a:endParaRPr lang="de-DE" dirty="0"/>
          </a:p>
        </p:txBody>
      </p:sp>
      <p:sp>
        <p:nvSpPr>
          <p:cNvPr id="7" name="Ellipse 6"/>
          <p:cNvSpPr/>
          <p:nvPr/>
        </p:nvSpPr>
        <p:spPr>
          <a:xfrm>
            <a:off x="8555466" y="1375490"/>
            <a:ext cx="1496442" cy="141821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8641396" y="1861461"/>
            <a:ext cx="20719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00" b="1" dirty="0" smtClean="0">
                <a:solidFill>
                  <a:srgbClr val="F4A973"/>
                </a:solidFill>
              </a:rPr>
              <a:t>VORSPEISE</a:t>
            </a:r>
            <a:endParaRPr lang="de-DE" sz="2100" b="1" dirty="0">
              <a:solidFill>
                <a:srgbClr val="F4A973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8540467" y="2859190"/>
            <a:ext cx="1526997" cy="14495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8540467" y="3427685"/>
            <a:ext cx="20719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F4A973"/>
                </a:solidFill>
              </a:rPr>
              <a:t>HAUPTGANG</a:t>
            </a:r>
            <a:endParaRPr lang="de-DE" sz="2000" b="1" dirty="0">
              <a:solidFill>
                <a:srgbClr val="F4A973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8540467" y="4374922"/>
            <a:ext cx="1496442" cy="141821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8733401" y="4892658"/>
            <a:ext cx="20719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00" b="1" dirty="0" smtClean="0">
                <a:solidFill>
                  <a:srgbClr val="F4A973"/>
                </a:solidFill>
              </a:rPr>
              <a:t>DESSERT</a:t>
            </a:r>
            <a:endParaRPr lang="de-DE" sz="2100" b="1" dirty="0">
              <a:solidFill>
                <a:srgbClr val="F4A9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45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99626" y="365126"/>
            <a:ext cx="7054174" cy="764104"/>
          </a:xfrm>
        </p:spPr>
        <p:txBody>
          <a:bodyPr/>
          <a:lstStyle/>
          <a:p>
            <a:r>
              <a:rPr lang="de-DE" dirty="0" smtClean="0"/>
              <a:t>Begrüßung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1544368" y="1440471"/>
            <a:ext cx="10101262" cy="4264025"/>
          </a:xfrm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</a:rPr>
              <a:t>Moderation: </a:t>
            </a:r>
            <a:r>
              <a:rPr lang="de-DE" dirty="0" err="1" smtClean="0">
                <a:solidFill>
                  <a:schemeClr val="tx1"/>
                </a:solidFill>
              </a:rPr>
              <a:t>Fuzael</a:t>
            </a:r>
            <a:r>
              <a:rPr lang="de-DE" dirty="0" smtClean="0">
                <a:solidFill>
                  <a:schemeClr val="tx1"/>
                </a:solidFill>
              </a:rPr>
              <a:t> Ul-Hassan und Hannah Schult</a:t>
            </a:r>
          </a:p>
          <a:p>
            <a:r>
              <a:rPr lang="de-DE" b="1" dirty="0" smtClean="0">
                <a:solidFill>
                  <a:schemeClr val="tx1"/>
                </a:solidFill>
              </a:rPr>
              <a:t>Im Interview: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Dr. Udo </a:t>
            </a:r>
            <a:r>
              <a:rPr lang="de-DE" dirty="0" err="1" smtClean="0">
                <a:solidFill>
                  <a:schemeClr val="tx1"/>
                </a:solidFill>
              </a:rPr>
              <a:t>Witthaus</a:t>
            </a:r>
            <a:r>
              <a:rPr lang="de-DE" dirty="0" smtClean="0">
                <a:solidFill>
                  <a:schemeClr val="tx1"/>
                </a:solidFill>
              </a:rPr>
              <a:t> (Sportdezernent der Stadt Bielefeld)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Volker Wilde (Präsident Stadtsportbund e.V.)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Alexandra Reck (Sportlerin)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10149187" y="577516"/>
            <a:ext cx="1641759" cy="155637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10317804" y="1147953"/>
            <a:ext cx="20719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00" b="1" dirty="0" smtClean="0">
                <a:solidFill>
                  <a:srgbClr val="F4A973"/>
                </a:solidFill>
              </a:rPr>
              <a:t>VORSPEISE</a:t>
            </a:r>
            <a:endParaRPr lang="de-DE" sz="2100" b="1" dirty="0">
              <a:solidFill>
                <a:srgbClr val="F4A9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30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32542" y="454467"/>
            <a:ext cx="1741253" cy="764104"/>
          </a:xfrm>
        </p:spPr>
        <p:txBody>
          <a:bodyPr/>
          <a:lstStyle/>
          <a:p>
            <a:r>
              <a:rPr lang="de-DE" dirty="0" smtClean="0"/>
              <a:t>Input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algn="ctr"/>
            <a:r>
              <a:rPr lang="de-DE" sz="4500" b="1" dirty="0" smtClean="0">
                <a:solidFill>
                  <a:schemeClr val="tx1"/>
                </a:solidFill>
              </a:rPr>
              <a:t>Lisa </a:t>
            </a:r>
            <a:r>
              <a:rPr lang="de-DE" sz="4500" b="1" dirty="0">
                <a:solidFill>
                  <a:schemeClr val="tx1"/>
                </a:solidFill>
              </a:rPr>
              <a:t>Martin Wagner </a:t>
            </a:r>
            <a:endParaRPr lang="de-DE" sz="4500" b="1" dirty="0" smtClean="0">
              <a:solidFill>
                <a:schemeClr val="tx1"/>
              </a:solidFill>
            </a:endParaRPr>
          </a:p>
          <a:p>
            <a:pPr algn="ctr"/>
            <a:r>
              <a:rPr lang="de-DE" sz="4000" dirty="0" smtClean="0">
                <a:solidFill>
                  <a:schemeClr val="tx1"/>
                </a:solidFill>
              </a:rPr>
              <a:t>(Bielefelder Parasportlerin im Kugelstoßen)</a:t>
            </a:r>
            <a:endParaRPr lang="de-DE" sz="4000" dirty="0">
              <a:solidFill>
                <a:schemeClr val="tx1"/>
              </a:solidFill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295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76272" y="967424"/>
            <a:ext cx="9077528" cy="764104"/>
          </a:xfrm>
        </p:spPr>
        <p:txBody>
          <a:bodyPr/>
          <a:lstStyle/>
          <a:p>
            <a:r>
              <a:rPr lang="de-DE" dirty="0" smtClean="0"/>
              <a:t>Austauschphase 1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2287622" y="1498837"/>
            <a:ext cx="9515272" cy="4264025"/>
          </a:xfrm>
        </p:spPr>
        <p:txBody>
          <a:bodyPr/>
          <a:lstStyle/>
          <a:p>
            <a:r>
              <a:rPr lang="de-DE" b="1" dirty="0" smtClean="0">
                <a:solidFill>
                  <a:schemeClr val="tx1"/>
                </a:solidFill>
              </a:rPr>
              <a:t>Tisch 1 &amp; 2: </a:t>
            </a:r>
            <a:r>
              <a:rPr lang="de-DE" dirty="0" smtClean="0">
                <a:solidFill>
                  <a:schemeClr val="tx1"/>
                </a:solidFill>
              </a:rPr>
              <a:t>Inklusion im Sport aus </a:t>
            </a:r>
            <a:r>
              <a:rPr lang="de-DE" dirty="0" err="1" smtClean="0">
                <a:solidFill>
                  <a:schemeClr val="tx1"/>
                </a:solidFill>
              </a:rPr>
              <a:t>SportlerInnensicht</a:t>
            </a:r>
            <a:endParaRPr lang="de-DE" dirty="0" smtClean="0">
              <a:solidFill>
                <a:schemeClr val="tx1"/>
              </a:solidFill>
            </a:endParaRPr>
          </a:p>
          <a:p>
            <a:r>
              <a:rPr lang="de-DE" b="1" dirty="0" smtClean="0">
                <a:solidFill>
                  <a:schemeClr val="tx1"/>
                </a:solidFill>
              </a:rPr>
              <a:t>Tisch 3 &amp; 4: </a:t>
            </a:r>
            <a:r>
              <a:rPr lang="de-DE" dirty="0" smtClean="0">
                <a:solidFill>
                  <a:schemeClr val="tx1"/>
                </a:solidFill>
              </a:rPr>
              <a:t>Inklusion im Sport aus Vereinssicht</a:t>
            </a:r>
          </a:p>
          <a:p>
            <a:r>
              <a:rPr lang="de-DE" b="1" dirty="0" smtClean="0">
                <a:solidFill>
                  <a:schemeClr val="tx1"/>
                </a:solidFill>
              </a:rPr>
              <a:t>Tisch 5 &amp; 6: </a:t>
            </a:r>
            <a:r>
              <a:rPr lang="de-DE" dirty="0" smtClean="0">
                <a:solidFill>
                  <a:schemeClr val="tx1"/>
                </a:solidFill>
              </a:rPr>
              <a:t>Erfolgsgeschichten aus Bielefeld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9778852" y="663971"/>
            <a:ext cx="1526997" cy="144956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9778852" y="1232466"/>
            <a:ext cx="20719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F4A973"/>
                </a:solidFill>
              </a:rPr>
              <a:t>HAUPTGANG</a:t>
            </a:r>
            <a:endParaRPr lang="de-DE" sz="2000" b="1" dirty="0">
              <a:solidFill>
                <a:srgbClr val="F4A9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03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2069661" y="1430744"/>
            <a:ext cx="8951777" cy="4264025"/>
          </a:xfrm>
        </p:spPr>
        <p:txBody>
          <a:bodyPr>
            <a:normAutofit/>
          </a:bodyPr>
          <a:lstStyle/>
          <a:p>
            <a:r>
              <a:rPr lang="de-DE" sz="4500" b="1" dirty="0" smtClean="0">
                <a:solidFill>
                  <a:schemeClr val="tx1"/>
                </a:solidFill>
              </a:rPr>
              <a:t>Tanzauftritt der OGS Sudbrackschule</a:t>
            </a:r>
            <a:endParaRPr lang="de-DE" sz="4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29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94563" y="1107102"/>
            <a:ext cx="9739009" cy="764104"/>
          </a:xfrm>
        </p:spPr>
        <p:txBody>
          <a:bodyPr/>
          <a:lstStyle/>
          <a:p>
            <a:r>
              <a:rPr lang="de-DE" dirty="0" smtClean="0"/>
              <a:t>Austauschphase 2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1894563" y="1421016"/>
            <a:ext cx="10101262" cy="4264025"/>
          </a:xfrm>
        </p:spPr>
        <p:txBody>
          <a:bodyPr>
            <a:noAutofit/>
          </a:bodyPr>
          <a:lstStyle/>
          <a:p>
            <a:r>
              <a:rPr lang="de-DE" sz="3500" b="1" dirty="0" smtClean="0">
                <a:solidFill>
                  <a:schemeClr val="tx1"/>
                </a:solidFill>
              </a:rPr>
              <a:t>Stadtteilbezogener Austausch und Networking</a:t>
            </a:r>
            <a:endParaRPr lang="de-DE" sz="3500" b="1" dirty="0">
              <a:solidFill>
                <a:schemeClr val="tx1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9927074" y="711907"/>
            <a:ext cx="1496442" cy="141821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10120008" y="1229643"/>
            <a:ext cx="207199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100" b="1" dirty="0" smtClean="0">
                <a:solidFill>
                  <a:srgbClr val="F4A973"/>
                </a:solidFill>
              </a:rPr>
              <a:t>DESSERT</a:t>
            </a:r>
            <a:endParaRPr lang="de-DE" sz="2100" b="1" dirty="0">
              <a:solidFill>
                <a:srgbClr val="F4A9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657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12645" y="2728947"/>
            <a:ext cx="10101470" cy="764104"/>
          </a:xfrm>
        </p:spPr>
        <p:txBody>
          <a:bodyPr>
            <a:normAutofit/>
          </a:bodyPr>
          <a:lstStyle/>
          <a:p>
            <a:r>
              <a:rPr lang="de-DE" dirty="0" smtClean="0"/>
              <a:t>Zusammenfassung und Ausblick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527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77003" y="550057"/>
            <a:ext cx="8166973" cy="764104"/>
          </a:xfrm>
        </p:spPr>
        <p:txBody>
          <a:bodyPr/>
          <a:lstStyle/>
          <a:p>
            <a:r>
              <a:rPr lang="de-DE" dirty="0" smtClean="0"/>
              <a:t>Inklusion aus </a:t>
            </a:r>
            <a:r>
              <a:rPr lang="de-DE" dirty="0" err="1" smtClean="0"/>
              <a:t>SportlerInnensicht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>
          <a:xfrm>
            <a:off x="1577003" y="1710081"/>
            <a:ext cx="10241371" cy="4345857"/>
          </a:xfrm>
        </p:spPr>
        <p:txBody>
          <a:bodyPr>
            <a:normAutofit fontScale="55000" lnSpcReduction="20000"/>
          </a:bodyPr>
          <a:lstStyle/>
          <a:p>
            <a:r>
              <a:rPr lang="de-DE" b="1" dirty="0" smtClean="0">
                <a:solidFill>
                  <a:schemeClr val="tx1"/>
                </a:solidFill>
              </a:rPr>
              <a:t>Schwierigkeiten: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Verfügbarkeit von Hilfsmitteln (keine KK-Leistung)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Transport zu den Sportstätten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Barrierefreiheit vor 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Berührungsängste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Keine Altersabsicherung (</a:t>
            </a:r>
            <a:r>
              <a:rPr lang="de-DE" dirty="0" err="1" smtClean="0">
                <a:solidFill>
                  <a:schemeClr val="tx1"/>
                </a:solidFill>
              </a:rPr>
              <a:t>SportlerInnen</a:t>
            </a:r>
            <a:r>
              <a:rPr lang="de-DE" dirty="0" smtClean="0">
                <a:solidFill>
                  <a:schemeClr val="tx1"/>
                </a:solidFill>
              </a:rPr>
              <a:t> im leistungsorientierten Parasport)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chemeClr val="tx1"/>
                </a:solidFill>
              </a:rPr>
              <a:t>SportlerInnen</a:t>
            </a:r>
            <a:r>
              <a:rPr lang="de-DE" dirty="0" smtClean="0">
                <a:solidFill>
                  <a:schemeClr val="tx1"/>
                </a:solidFill>
              </a:rPr>
              <a:t> mit Behinderung haben keine Lobby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Mangelnde Begleitung durch Eingliederungshilfe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tx1"/>
                </a:solidFill>
              </a:rPr>
              <a:t>Mitgliedsbeiträge für Menschen aus der Eingliederungshilfe nicht finanzierbar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4484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2013 – 2022-Design">
  <a:themeElements>
    <a:clrScheme name="Gelb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ilchglas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263</Words>
  <Application>Microsoft Office PowerPoint</Application>
  <PresentationFormat>Breitbild</PresentationFormat>
  <Paragraphs>63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2013 – 2022-Design</vt:lpstr>
      <vt:lpstr>Herzlich willkommen  zum  Inklusionsdinner Sport </vt:lpstr>
      <vt:lpstr>Das erwartet Sie heute:</vt:lpstr>
      <vt:lpstr>Begrüßung </vt:lpstr>
      <vt:lpstr>Input</vt:lpstr>
      <vt:lpstr>Austauschphase 1</vt:lpstr>
      <vt:lpstr>PowerPoint-Präsentation</vt:lpstr>
      <vt:lpstr>Austauschphase 2</vt:lpstr>
      <vt:lpstr>Zusammenfassung und Ausblick</vt:lpstr>
      <vt:lpstr>Inklusion aus SportlerInnensicht</vt:lpstr>
      <vt:lpstr>Inklusion aus SportlerInnensicht</vt:lpstr>
      <vt:lpstr>Inklusion aus Vereinssicht</vt:lpstr>
      <vt:lpstr>Inklusion aus Vereinssicht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 zum Inklusionsdinner Sport</dc:title>
  <dc:creator>Hannah Schult</dc:creator>
  <cp:lastModifiedBy>Luthe, Karola (520)</cp:lastModifiedBy>
  <cp:revision>28</cp:revision>
  <dcterms:created xsi:type="dcterms:W3CDTF">2025-04-28T10:42:10Z</dcterms:created>
  <dcterms:modified xsi:type="dcterms:W3CDTF">2025-05-08T08:18:41Z</dcterms:modified>
</cp:coreProperties>
</file>